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A91E1-5346-BD41-0102-69F9E71D0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A25C3-70CB-EF22-AB14-2CBB6712E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9C0EC-755F-DA07-849A-0E42E04B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EEFE-1C9E-469C-9CE0-DF088DB9AAD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8FE48-D0EC-CEBD-3D65-94574B5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72186-7298-7D0B-C583-61412E82A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4A4E-94A0-4A05-BF5A-3EA18B942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1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5DFE9-90EB-77C2-FA22-5E9B6A236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2C4E7-8220-A87A-6D26-2B8B84E96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0B6AD-1349-315D-65B6-706972DD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EEFE-1C9E-469C-9CE0-DF088DB9AAD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7F3CC-AF01-C2F6-4832-B7E53E1BD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EFF6C-BA8D-5542-F70E-B2F72B26A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4A4E-94A0-4A05-BF5A-3EA18B942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3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629E2E-AB75-49EE-C5CC-88BF65AD5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5152E-4CE6-66B7-1ACC-C4F41F669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A0B6C-8999-47B5-E02A-A6EA4F758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EEFE-1C9E-469C-9CE0-DF088DB9AAD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17C8B-AF68-3455-B7DD-8B0BEC0E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BA2DF-E0E8-34C0-73AB-2802D45A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4A4E-94A0-4A05-BF5A-3EA18B942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5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059CF-8166-0A3D-C3F4-F0954421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A654C-DD02-9F7A-EB01-EEC11A28B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84026-C04C-F71D-FFDE-3EDC7D797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EEFE-1C9E-469C-9CE0-DF088DB9AAD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0E0A6-E34C-C1C1-F365-EA8F326A6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849BC-A105-7ED8-798C-37A9432B3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4A4E-94A0-4A05-BF5A-3EA18B942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0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F65A0-7844-4CFF-0B75-E580AC0FC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1298D-B7B7-ED1E-B52E-C7DD1879D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6ABEB-0D68-6BF7-E9B3-FD000DB59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EEFE-1C9E-469C-9CE0-DF088DB9AAD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6DE78-8F07-E825-DD36-E5BF1B82D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C0686-A462-6F7F-0C1B-0BCE01918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4A4E-94A0-4A05-BF5A-3EA18B942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2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C79D9-64D9-674D-0685-DE6E1BEB9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7B210-B218-DFC8-3BBB-1121E425E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FD016-A850-3A78-3B5E-F247B6CA1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4067A-8524-A963-134C-1DBB6650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EEFE-1C9E-469C-9CE0-DF088DB9AAD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B220D-0502-084C-96F2-E51CCA86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6DCCA-ABCE-AECA-8741-8CC941D6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4A4E-94A0-4A05-BF5A-3EA18B942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3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58019-08D2-9072-A6B2-2B1A9095F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6CD89-0BEC-8D78-47AD-9608633EA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AF04D-9522-8980-24CB-36A46E4B3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23B99-A5DC-C6AC-AAD9-941857903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39DE8-AB3F-9DC3-B68E-0F165907D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F7D340-F383-911E-D4E7-ED1ECF803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EEFE-1C9E-469C-9CE0-DF088DB9AAD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27F39E-A44D-4CA4-5EBC-01D60973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F599A8-4E2D-2152-E9CF-0DF27ACD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4A4E-94A0-4A05-BF5A-3EA18B942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2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14AE-C212-BB5B-72C1-EA42A77B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2813CB-5831-3226-B8CD-4B2E7E27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EEFE-1C9E-469C-9CE0-DF088DB9AAD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616BB-DD41-C5BF-2499-0A06C7F8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47F080-E995-178C-A7D4-9CD67A995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4A4E-94A0-4A05-BF5A-3EA18B942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2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F3C2C8-7B68-539E-0470-04F01036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EEFE-1C9E-469C-9CE0-DF088DB9AAD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5517A-8ABB-90F2-9EFD-BF845B9F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8305F7-C622-74A2-56E0-C71F4A32E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4A4E-94A0-4A05-BF5A-3EA18B942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4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84CF-76AA-F3E0-05C8-108BB958C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44AE7-A663-BEF2-6785-245A6D736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8FEAA-9702-D276-1674-4FF8A1459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A17BF-AE92-ADAA-7D02-BC1D55BA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EEFE-1C9E-469C-9CE0-DF088DB9AAD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6DF13-5D30-4673-E93E-842A3922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B58B3-85FC-344A-2529-5EDF3F12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4A4E-94A0-4A05-BF5A-3EA18B942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9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60B6-C961-9B9B-B2DC-5A2D2FA7A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55BB76-1302-9832-794B-52FBC9D4AB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46D36-8798-7873-416E-BE3449AF7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89080-C607-653B-9B2A-BD61A49DA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EEFE-1C9E-469C-9CE0-DF088DB9AAD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B4239-249A-2A62-5C4C-472477D1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F6F0-9379-A45E-4216-82C8F3D1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4A4E-94A0-4A05-BF5A-3EA18B942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0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C27124-7AAD-F209-BE96-BBA8F19F4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0069C-2238-84C2-F271-5459E250F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BE4E4-0246-9E25-B471-59F3D87279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9EEFE-1C9E-469C-9CE0-DF088DB9AAD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A9B7E-D258-FD57-7A69-477AD72D0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BB947-44DF-5F83-553F-05FE4142D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4A4E-94A0-4A05-BF5A-3EA18B942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4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77C55-38C2-A857-63F2-AAAC9A327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4853"/>
            <a:ext cx="9144000" cy="1204006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1, 2023 Annual Town Meeting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37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0DB639-5F4E-33E9-8355-B5A95A3E9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6889" y="2609461"/>
            <a:ext cx="9473966" cy="3363686"/>
          </a:xfrm>
        </p:spPr>
        <p:txBody>
          <a:bodyPr/>
          <a:lstStyle/>
          <a:p>
            <a:pPr algn="l"/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Amendment to the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Code of the Town Of Harwich</a:t>
            </a:r>
          </a:p>
          <a:p>
            <a:pPr algn="l"/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§325 Article V Section 14. T 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Supplemental Regulations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Accessory Apartments.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5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557E-5493-E3AE-4AE4-E93B42836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8775" y="550950"/>
            <a:ext cx="9144000" cy="74838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Changes to the Accessory Apartment Bylaw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F07B20-53FE-4812-9564-3F47329FD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28776"/>
            <a:ext cx="9144000" cy="5229224"/>
          </a:xfrm>
        </p:spPr>
        <p:txBody>
          <a:bodyPr>
            <a:noAutofit/>
          </a:bodyPr>
          <a:lstStyle/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minimum lot area requirements were removed</a:t>
            </a:r>
            <a:r>
              <a:rPr lang="en-US" sz="3600" dirty="0"/>
              <a:t>.</a:t>
            </a:r>
          </a:p>
          <a:p>
            <a:pPr algn="l"/>
            <a:endParaRPr lang="en-US" sz="2000" dirty="0"/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New requirement for the owner to sign an affidavit that requires accessory apartments to be leased for a term of no less than six months.</a:t>
            </a:r>
          </a:p>
          <a:p>
            <a:pPr algn="l"/>
            <a:endParaRPr lang="en-US" sz="2000" dirty="0">
              <a:latin typeface="Times New Roman" panose="02020603050405020304" pitchFamily="18" charset="0"/>
            </a:endParaRP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Board of Appeals may grant Special Permits to provide relief on non-conforming properties.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934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301D0-8944-E390-2751-7F11E3853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8414"/>
            <a:ext cx="9144000" cy="58060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Zoning Bylaw Amendment Will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269B1-2DE3-F296-574F-E0C6FB190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130"/>
            <a:ext cx="9144000" cy="4815281"/>
          </a:xfrm>
        </p:spPr>
        <p:txBody>
          <a:bodyPr>
            <a:normAutofit/>
          </a:bodyPr>
          <a:lstStyle/>
          <a:p>
            <a:pPr marL="285750" indent="-285750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Allow for more accessory apartments</a:t>
            </a:r>
          </a:p>
          <a:p>
            <a:pPr marL="285750" indent="-285750" algn="l"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Increase the housing supply</a:t>
            </a:r>
          </a:p>
          <a:p>
            <a:pPr marL="285750" indent="-285750" algn="l"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Provide an alternative to large single-family</a:t>
            </a:r>
          </a:p>
          <a:p>
            <a:pPr algn="l">
              <a:buClr>
                <a:srgbClr val="FF0000"/>
              </a:buClr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homes </a:t>
            </a:r>
          </a:p>
          <a:p>
            <a:pPr marL="285750" indent="-285750" algn="l"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Provide people with less expensive housing</a:t>
            </a:r>
          </a:p>
          <a:p>
            <a:pPr algn="l">
              <a:buClr>
                <a:srgbClr val="FF0000"/>
              </a:buClr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options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6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FFABB-345D-03C7-E5DB-FB534FD3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169"/>
          </a:xfrm>
        </p:spPr>
        <p:txBody>
          <a:bodyPr>
            <a:norm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Article 37- Accessory Apartments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65F6C-6FDE-AE07-DFBA-25DA3958A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294"/>
            <a:ext cx="10515600" cy="4876669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definition consistent with State Zoning Act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 in allowed size/area from 900 SF to 1000 SF</a:t>
            </a:r>
          </a:p>
          <a:p>
            <a:pPr marL="0" indent="0">
              <a:buClr>
                <a:schemeClr val="accent6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Owner shall submit a notarized affidavit that states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 the owner is or will be in residence in one of the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units.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Rewrote the enforcement section.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27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47B21-652E-61EF-B1AC-F58E263B5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37- Accessory Apartments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8B1D0-354E-62FA-5358-348713CA8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5407025"/>
          </a:xfrm>
        </p:spPr>
        <p:txBody>
          <a:bodyPr>
            <a:normAutofit fontScale="32500" lnSpcReduction="2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Bylaw amendment has been endorsed by: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Select Board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9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Planning Board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9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Zoning Board of Appeals 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9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Housing Committee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join us with a vote to approve this zoning bylaw amendment 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066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421E-9D29-BB72-0897-5C91EFF8F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32717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1, 2023 Annual Town Meeting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37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1E628-B592-539B-40B4-C2F09FD0E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71705"/>
            <a:ext cx="12192000" cy="35862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46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231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May 1, 2023 Annual Town Meeting Article 37</vt:lpstr>
      <vt:lpstr>Key Changes to the Accessory Apartment Bylaw</vt:lpstr>
      <vt:lpstr>Zoning Bylaw Amendment Will</vt:lpstr>
      <vt:lpstr>Article 37- Accessory Apartments</vt:lpstr>
      <vt:lpstr>Article 37- Accessory Apartments</vt:lpstr>
      <vt:lpstr>May 1, 2023 Annual Town Meeting Article 37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1, 2023 Annual Town Meeting Article 37</dc:title>
  <dc:creator>Paul Halkiotis</dc:creator>
  <cp:lastModifiedBy>Paul Halkiotis</cp:lastModifiedBy>
  <cp:revision>5</cp:revision>
  <cp:lastPrinted>2023-04-24T12:26:05Z</cp:lastPrinted>
  <dcterms:created xsi:type="dcterms:W3CDTF">2023-04-14T14:15:30Z</dcterms:created>
  <dcterms:modified xsi:type="dcterms:W3CDTF">2023-04-26T13:58:56Z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2023-04-14T15:52:55Z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9a180d97-ca10-494e-8398-77aa2df88855</vt:lpwstr>
  </property>
  <property fmtid="{D5CDD505-2E9C-101B-9397-08002B2CF9AE}" pid="7" name="MSIP_Label_defa4170-0d19-0005-0004-bc88714345d2_ActionId">
    <vt:lpwstr>73352b9e-14d2-43a7-80cf-326d228f0f64</vt:lpwstr>
  </property>
  <property fmtid="{D5CDD505-2E9C-101B-9397-08002B2CF9AE}" pid="8" name="MSIP_Label_defa4170-0d19-0005-0004-bc88714345d2_ContentBits">
    <vt:lpwstr>0</vt:lpwstr>
  </property>
</Properties>
</file>