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1060B-CFD7-AE58-EB3C-230F12FED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0FAEBA-7C6D-C21D-7480-E890C5650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ED300-D4F3-B80E-F5DC-782635BF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11D19-0B78-420B-35FC-E6DBD57D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04FE2-7F42-C41A-ADF6-3902800D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726E-C409-1CE2-A72E-18802D19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5C856-4EB0-ED27-622F-FD3D62076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A475C-33F2-FE0A-74FE-44877001A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1C095-3391-8C5C-3B00-D74136C0F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5D33E-6EC9-4D20-A310-5F71E53A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9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89896A-C913-F7DF-22A2-A58322D31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70031-DD8C-E636-ED55-CDDCA416D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8405-598C-2AAE-B59D-31D1108C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43FF7-93CE-FE70-9B76-D699657A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8A818-0310-3E8F-36CA-159608D2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66159-DA10-4272-5A53-47C1AE321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5185-B15D-3B6E-35F9-8B391C78E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43225-428E-64F0-5F0D-E00230FA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CAC7A-F59A-E14F-5848-5E418779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C2554-D984-55E4-0702-CD76B90BF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3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5744-8F40-44DC-BCCC-942542BB6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3CBC3-0709-022A-DDD3-BEAF44E77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D89FD-E23B-3A60-57A3-77E4C46F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1AC65-EC65-BB8B-0DF7-1E01ACA3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7D1D1-F693-1AA2-8857-044ED434A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3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6159E-9BD7-4352-7F77-E73EB15FD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CC539-863D-17D2-D594-F449A15E3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B9E71-7698-C6A2-E7FF-E47408EAE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4C990-0751-8459-8908-1679ED8E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B9244-0B31-41D1-D72E-33457750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8FAF2-0227-A1C5-0954-9A8E3DED4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1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BA379-6551-D2E4-C833-3588A957B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EDAC3-A976-102A-D6B2-01E03A5AF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75894-DED9-42DA-9813-8E49B5D5A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482140-4EA1-94CC-E2CA-062A4BDD1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450A5B-AFCE-E07B-1C93-A8FA97304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B89E3-97C7-A94B-CBE2-2B9B481F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B166F-4F56-A98A-BEDE-171B37F6A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799109-4942-40BB-0941-C9FD1A12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0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82C4-3588-ED00-DEAD-E58B4569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1D24FA-86E3-DDE9-1E85-7BCCD79C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25163-7149-9130-F60E-065E3653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7BC342-8896-856C-5FF1-934D53449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A7D62D-3820-8F2E-E99B-6F6FAF4D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07FA9-521A-D95A-5AAE-A6282F23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B905B-C125-F873-0D62-FE1BF6AB8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07361-BFEC-515A-AF57-743B9A0C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98A1E-6A33-337D-8EA6-758734E7A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57629-8654-8394-0F1D-16ACBF9D7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89CE0-080E-3C45-2E6A-DC5A76BA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A135B-E25D-DBA2-FB05-C3CF8B86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6AA7B-1E58-C4F2-FE80-DEC66B32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1DAB-F2E1-36B6-D5C8-5E72D0D82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1CB0F5-D5EF-B7EE-1A9F-5D5455FA9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300FE-A55C-8539-D154-2206D1CD5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925DF-D2A9-A991-6D14-81188DB1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FE272-C264-3D03-6C07-988A09DC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042D7-2D0D-7E1D-7C3F-46D87A7E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6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17D24-0CC3-18E1-F7BA-84902D902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E8FDB-A1FC-E19A-F4BA-456B63581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8BDFC-2C31-6DFA-48F5-A09A4DCD2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FDB90-B484-4C7D-AA50-56FBDE61F08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085B8-EA51-3ED3-E1D8-712D28A47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FCBAE-7931-40DD-B963-1037DDDAE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7C20B-96C3-4DEF-BF79-1E06E71B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1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4258B-4CF7-021B-A641-4D436E44C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950569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37386-6892-7269-1CB7-EFE07DD68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Article 38 </a:t>
            </a:r>
          </a:p>
          <a:p>
            <a:b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Code of the Town of Harwich</a:t>
            </a:r>
          </a:p>
          <a:p>
            <a:endParaRPr lang="en-US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§325 XVII–Floodplain Regulations</a:t>
            </a:r>
            <a:r>
              <a:rPr lang="en-US" sz="40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551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AB76-31A0-47DE-85E0-A7DF16117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292553" cy="16906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 Required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63964-1036-93C4-05CA-9A1BA4253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87"/>
            <a:ext cx="12292553" cy="526629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Town was informed that it needs to update the Flood Plain Zoning regulations last year.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 provided specific changes required to update flood zone regulations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Bylaw update is mandatory to remain in the National Flood Insurance Program (NFIP)</a:t>
            </a:r>
          </a:p>
        </p:txBody>
      </p:sp>
    </p:spTree>
    <p:extLst>
      <p:ext uri="{BB962C8B-B14F-4D97-AF65-F5344CB8AC3E}">
        <p14:creationId xmlns:p14="http://schemas.microsoft.com/office/powerpoint/2010/main" val="80169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73B59-D15E-C766-7C16-C8E290AEE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E61B9-8442-B163-E27D-8F495C792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Harwich has participated in the NFIP since 1980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There are 700 flood insurance policyholders in town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Flood Insurance for residents &amp; businesses that is federally-backed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more affordable than flood insurance from the private market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Community Rating System provides 15% discount on all NFIP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flood insurance policies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3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86FA-476A-2B72-9D6B-D61AC1BB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63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Changing?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6998-2A2F-EA4B-2B3B-39D9B5032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765"/>
            <a:ext cx="10515600" cy="4923198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SzPct val="125000"/>
              <a:buFont typeface="Times New Roman" panose="02020603050405020304" pitchFamily="18" charset="0"/>
              <a:buChar char="‣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Administrative management of permits in the floodplain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SzPct val="125000"/>
              <a:buFont typeface="Times New Roman" panose="02020603050405020304" pitchFamily="18" charset="0"/>
              <a:buChar char="‣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Ensuring adequate drainage is provided in subdivisions in</a:t>
            </a:r>
          </a:p>
          <a:p>
            <a:pPr marL="0" indent="0">
              <a:buClr>
                <a:srgbClr val="FF0000"/>
              </a:buClr>
              <a:buSzPct val="125000"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 floodplain and certain rare flood zones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SzPct val="125000"/>
              <a:buFont typeface="Times New Roman" panose="02020603050405020304" pitchFamily="18" charset="0"/>
              <a:buChar char="‣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Minimizing flood damage in subdivisions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Times New Roman" panose="02020603050405020304" pitchFamily="18" charset="0"/>
              <a:buChar char="‣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Definitions</a:t>
            </a:r>
          </a:p>
        </p:txBody>
      </p:sp>
    </p:spTree>
    <p:extLst>
      <p:ext uri="{BB962C8B-B14F-4D97-AF65-F5344CB8AC3E}">
        <p14:creationId xmlns:p14="http://schemas.microsoft.com/office/powerpoint/2010/main" val="351774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6F18C-5F91-2435-D65B-086904BE4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5746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Changing?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DF956-D4FC-DFF7-6A38-745B4BA5A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7459"/>
            <a:ext cx="12192000" cy="550053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  <a:p>
            <a:pPr>
              <a:buClr>
                <a:srgbClr val="FF0000"/>
              </a:buClr>
              <a:buSzPct val="125000"/>
              <a:buFont typeface="Times New Roman" panose="02020603050405020304" pitchFamily="18" charset="0"/>
              <a:buChar char="‣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Requirements for Recreational Vehicles in the  flood zone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SzPct val="125000"/>
              <a:buFont typeface="Times New Roman" panose="02020603050405020304" pitchFamily="18" charset="0"/>
              <a:buChar char="‣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are 342 towns in the State that are members of the National</a:t>
            </a:r>
          </a:p>
          <a:p>
            <a:pPr marL="0" indent="0">
              <a:buClr>
                <a:srgbClr val="FF0000"/>
              </a:buClr>
              <a:buSzPct val="125000"/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Flood Insurance Program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SzPct val="125000"/>
              <a:buFont typeface="Times New Roman" panose="02020603050405020304" pitchFamily="18" charset="0"/>
              <a:buChar char="‣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all had to adopt the floodplain Zoning Amendments</a:t>
            </a:r>
          </a:p>
        </p:txBody>
      </p:sp>
    </p:spTree>
    <p:extLst>
      <p:ext uri="{BB962C8B-B14F-4D97-AF65-F5344CB8AC3E}">
        <p14:creationId xmlns:p14="http://schemas.microsoft.com/office/powerpoint/2010/main" val="226952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B4737-F67C-8077-9DD2-1BD48480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082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 Required Zoning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AD04C-ED98-A05D-B880-A030C94F1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08289"/>
            <a:ext cx="12192000" cy="534971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these changes to the floodplain Zoning regulations are not approved,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Town will not be allowed to be a member community in the NFIP.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Residents in the flood zone will be required to buy more expensive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private market flood insurance</a:t>
            </a:r>
          </a:p>
        </p:txBody>
      </p:sp>
    </p:spTree>
    <p:extLst>
      <p:ext uri="{BB962C8B-B14F-4D97-AF65-F5344CB8AC3E}">
        <p14:creationId xmlns:p14="http://schemas.microsoft.com/office/powerpoint/2010/main" val="416336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CF860-5B19-C340-EFFE-19F0081D2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777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32524-CB93-FC66-59B9-F9572CAA0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7778"/>
            <a:ext cx="12192000" cy="567022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SelectBoard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Planning Board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Recommend approval</a:t>
            </a:r>
          </a:p>
        </p:txBody>
      </p:sp>
    </p:spTree>
    <p:extLst>
      <p:ext uri="{BB962C8B-B14F-4D97-AF65-F5344CB8AC3E}">
        <p14:creationId xmlns:p14="http://schemas.microsoft.com/office/powerpoint/2010/main" val="2653217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260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  </vt:lpstr>
      <vt:lpstr>FEMA Required Amendments</vt:lpstr>
      <vt:lpstr>PowerPoint Presentation</vt:lpstr>
      <vt:lpstr>What is Changing?</vt:lpstr>
      <vt:lpstr>What is Changing?</vt:lpstr>
      <vt:lpstr>FEMA Required Zoning Amendments</vt:lpstr>
      <vt:lpstr>Questions ?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Halkiotis</dc:creator>
  <cp:lastModifiedBy>Paul Halkiotis</cp:lastModifiedBy>
  <cp:revision>4</cp:revision>
  <cp:lastPrinted>2023-04-26T13:48:17Z</cp:lastPrinted>
  <dcterms:created xsi:type="dcterms:W3CDTF">2023-04-24T12:28:18Z</dcterms:created>
  <dcterms:modified xsi:type="dcterms:W3CDTF">2023-04-26T13:48:27Z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2023-04-24T12:29:17Z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9a180d97-ca10-494e-8398-77aa2df88855</vt:lpwstr>
  </property>
  <property fmtid="{D5CDD505-2E9C-101B-9397-08002B2CF9AE}" pid="7" name="MSIP_Label_defa4170-0d19-0005-0004-bc88714345d2_ActionId">
    <vt:lpwstr>b913b3fe-0215-4ad2-b972-875383d31a63</vt:lpwstr>
  </property>
  <property fmtid="{D5CDD505-2E9C-101B-9397-08002B2CF9AE}" pid="8" name="MSIP_Label_defa4170-0d19-0005-0004-bc88714345d2_ContentBits">
    <vt:lpwstr>0</vt:lpwstr>
  </property>
</Properties>
</file>