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65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5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7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6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7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6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8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4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7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2A36E0-C8A0-48BE-9833-C3DF6A049BA8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524E3F-A814-4EAD-8381-AD07B5E9CDA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48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MRHS STADIUM PRESS BOX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Karen Guillemette, director of athletics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Karen Guillemette</a:t>
            </a:r>
          </a:p>
          <a:p>
            <a:r>
              <a:rPr lang="en-US" dirty="0" smtClean="0"/>
              <a:t>Anthony Bowers</a:t>
            </a:r>
          </a:p>
          <a:p>
            <a:r>
              <a:rPr lang="en-US" dirty="0" smtClean="0"/>
              <a:t>Terry </a:t>
            </a:r>
            <a:r>
              <a:rPr lang="en-US" dirty="0" err="1" smtClean="0"/>
              <a:t>Deveau</a:t>
            </a:r>
            <a:endParaRPr lang="en-US" dirty="0" smtClean="0"/>
          </a:p>
          <a:p>
            <a:r>
              <a:rPr lang="en-US" smtClean="0"/>
              <a:t>Scott Long</a:t>
            </a:r>
            <a:endParaRPr lang="en-US" dirty="0" smtClean="0"/>
          </a:p>
          <a:p>
            <a:r>
              <a:rPr lang="en-US" dirty="0" smtClean="0"/>
              <a:t>Nicole Moniz</a:t>
            </a:r>
          </a:p>
          <a:p>
            <a:r>
              <a:rPr lang="en-US" dirty="0" smtClean="0"/>
              <a:t>Ken Moniz</a:t>
            </a:r>
          </a:p>
          <a:p>
            <a:r>
              <a:rPr lang="en-US" dirty="0" smtClean="0"/>
              <a:t>Michelle Canto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230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Sports such as Soccer, Lacrosse, Football, Field Hockey</a:t>
            </a:r>
          </a:p>
          <a:p>
            <a:r>
              <a:rPr lang="en-US" dirty="0" smtClean="0"/>
              <a:t>Graduation</a:t>
            </a:r>
          </a:p>
          <a:p>
            <a:r>
              <a:rPr lang="en-US" dirty="0" smtClean="0"/>
              <a:t>Youth Sports</a:t>
            </a:r>
          </a:p>
          <a:p>
            <a:r>
              <a:rPr lang="en-US" dirty="0" smtClean="0"/>
              <a:t>Special Olympics</a:t>
            </a:r>
          </a:p>
          <a:p>
            <a:r>
              <a:rPr lang="en-US" dirty="0" smtClean="0"/>
              <a:t>Club Sports</a:t>
            </a:r>
          </a:p>
          <a:p>
            <a:r>
              <a:rPr lang="en-US" dirty="0" smtClean="0"/>
              <a:t>Field Day’s</a:t>
            </a:r>
          </a:p>
          <a:p>
            <a:r>
              <a:rPr lang="en-US" dirty="0" smtClean="0"/>
              <a:t>Tournaments</a:t>
            </a:r>
          </a:p>
          <a:p>
            <a:r>
              <a:rPr lang="en-US" dirty="0" smtClean="0"/>
              <a:t>Pep Rally’s</a:t>
            </a:r>
          </a:p>
          <a:p>
            <a:r>
              <a:rPr lang="en-US" dirty="0" smtClean="0"/>
              <a:t>Awards Ceremonies</a:t>
            </a:r>
          </a:p>
        </p:txBody>
      </p:sp>
    </p:spTree>
    <p:extLst>
      <p:ext uri="{BB962C8B-B14F-4D97-AF65-F5344CB8AC3E}">
        <p14:creationId xmlns:p14="http://schemas.microsoft.com/office/powerpoint/2010/main" val="375999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490" y="1845733"/>
            <a:ext cx="9945189" cy="4842449"/>
          </a:xfrm>
        </p:spPr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r>
              <a:rPr lang="en-US" dirty="0" smtClean="0"/>
              <a:t>Fall 2023</a:t>
            </a:r>
          </a:p>
          <a:p>
            <a:pPr lvl="1"/>
            <a:r>
              <a:rPr lang="en-US" dirty="0" smtClean="0"/>
              <a:t>Applied for CPC Grants from Harwich and Chatham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Spring 2024</a:t>
            </a:r>
          </a:p>
          <a:p>
            <a:pPr lvl="1"/>
            <a:r>
              <a:rPr lang="en-US" dirty="0" smtClean="0"/>
              <a:t>Complete fundraising to compliment grants to complete the project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Spring/Summer 2024</a:t>
            </a:r>
          </a:p>
          <a:p>
            <a:pPr lvl="1"/>
            <a:r>
              <a:rPr lang="en-US" dirty="0" smtClean="0"/>
              <a:t>Put the project out for bid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Fall/Winter 2024</a:t>
            </a:r>
          </a:p>
          <a:p>
            <a:pPr lvl="1"/>
            <a:r>
              <a:rPr lang="en-US" dirty="0" smtClean="0"/>
              <a:t>Begin building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Winter/Spring 2025</a:t>
            </a:r>
          </a:p>
          <a:p>
            <a:pPr lvl="1"/>
            <a:r>
              <a:rPr lang="en-US" dirty="0" smtClean="0"/>
              <a:t>Complete the project</a:t>
            </a:r>
          </a:p>
          <a:p>
            <a:pPr lvl="1"/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30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Grants we have applied for: Harwich CPC $100,000, Chatham CPC $100,000</a:t>
            </a:r>
          </a:p>
          <a:p>
            <a:r>
              <a:rPr lang="en-US" dirty="0" smtClean="0"/>
              <a:t>Booster Club has raised $33,000</a:t>
            </a:r>
          </a:p>
          <a:p>
            <a:r>
              <a:rPr lang="en-US" dirty="0" smtClean="0"/>
              <a:t>The committee will also seek donations from local business by spring 2024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891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Committee Meetings</a:t>
            </a:r>
          </a:p>
          <a:p>
            <a:r>
              <a:rPr lang="en-US" dirty="0" smtClean="0"/>
              <a:t>Fundraising!!</a:t>
            </a:r>
          </a:p>
          <a:p>
            <a:r>
              <a:rPr lang="en-US" dirty="0" smtClean="0"/>
              <a:t>Secure an architect for official plans for the bidding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353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150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MRHS STADIUM PRESS BOX PROJECT</vt:lpstr>
      <vt:lpstr>COMMITTEE MEMBERS</vt:lpstr>
      <vt:lpstr>FIELD USAGE</vt:lpstr>
      <vt:lpstr>TIMELINE</vt:lpstr>
      <vt:lpstr>PROGRESS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MRHS STADIUM PRESS BOX PROJECT</dc:title>
  <dc:creator>Karen Guillemette</dc:creator>
  <cp:lastModifiedBy>Karen Guillemette</cp:lastModifiedBy>
  <cp:revision>11</cp:revision>
  <dcterms:created xsi:type="dcterms:W3CDTF">2022-09-01T17:51:50Z</dcterms:created>
  <dcterms:modified xsi:type="dcterms:W3CDTF">2023-11-12T23:07:26Z</dcterms:modified>
</cp:coreProperties>
</file>